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0" r:id="rId3"/>
    <p:sldId id="261" r:id="rId4"/>
    <p:sldId id="257" r:id="rId5"/>
    <p:sldId id="258" r:id="rId6"/>
    <p:sldId id="259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61018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8119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8119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rcRect t="7790"/>
          <a:stretch>
            <a:fillRect/>
          </a:stretch>
        </p:blipFill>
        <p:spPr>
          <a:xfrm>
            <a:off x="0" y="1268759"/>
            <a:ext cx="9144000" cy="474285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rcRect t="6389"/>
          <a:stretch>
            <a:fillRect/>
          </a:stretch>
        </p:blipFill>
        <p:spPr>
          <a:xfrm>
            <a:off x="0" y="1196751"/>
            <a:ext cx="9144000" cy="48148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rcRect t="7789"/>
          <a:stretch>
            <a:fillRect/>
          </a:stretch>
        </p:blipFill>
        <p:spPr>
          <a:xfrm>
            <a:off x="0" y="1268760"/>
            <a:ext cx="9144000" cy="47428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rcRect t="6388"/>
          <a:stretch>
            <a:fillRect/>
          </a:stretch>
        </p:blipFill>
        <p:spPr>
          <a:xfrm>
            <a:off x="0" y="1196752"/>
            <a:ext cx="9144000" cy="481486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rcRect t="7790"/>
          <a:stretch>
            <a:fillRect/>
          </a:stretch>
        </p:blipFill>
        <p:spPr>
          <a:xfrm>
            <a:off x="0" y="1268759"/>
            <a:ext cx="9144000" cy="474285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rcRect t="7790"/>
          <a:stretch>
            <a:fillRect/>
          </a:stretch>
        </p:blipFill>
        <p:spPr>
          <a:xfrm>
            <a:off x="0" y="1268759"/>
            <a:ext cx="9144000" cy="47428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rcRect t="6389"/>
          <a:stretch>
            <a:fillRect/>
          </a:stretch>
        </p:blipFill>
        <p:spPr>
          <a:xfrm>
            <a:off x="0" y="1196751"/>
            <a:ext cx="9144000" cy="481486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rcRect t="6389"/>
          <a:stretch>
            <a:fillRect/>
          </a:stretch>
        </p:blipFill>
        <p:spPr>
          <a:xfrm>
            <a:off x="0" y="1196751"/>
            <a:ext cx="9144000" cy="48148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Theme22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ПК</cp:lastModifiedBy>
  <cp:revision>3</cp:revision>
  <dcterms:created xsi:type="dcterms:W3CDTF">2026-02-25T06:55:12Z</dcterms:created>
  <dcterms:modified xsi:type="dcterms:W3CDTF">2026-02-25T07:01:34Z</dcterms:modified>
  <cp:category/>
</cp:coreProperties>
</file>